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44"/>
  </p:normalViewPr>
  <p:slideViewPr>
    <p:cSldViewPr snapToGrid="0" snapToObjects="1" showGuides="1">
      <p:cViewPr>
        <p:scale>
          <a:sx n="114" d="100"/>
          <a:sy n="114" d="100"/>
        </p:scale>
        <p:origin x="1296" y="-1160"/>
      </p:cViewPr>
      <p:guideLst>
        <p:guide orient="horz" pos="37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6FF1-BD7B-6945-899D-3B2A28A18349}" type="datetimeFigureOut">
              <a:rPr lang="en-US" smtClean="0"/>
              <a:t>6/12/20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C300-EECB-B546-A340-9747F55F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4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6FF1-BD7B-6945-899D-3B2A28A18349}" type="datetimeFigureOut">
              <a:rPr lang="en-US" smtClean="0"/>
              <a:t>6/12/20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C300-EECB-B546-A340-9747F55F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89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6FF1-BD7B-6945-899D-3B2A28A18349}" type="datetimeFigureOut">
              <a:rPr lang="en-US" smtClean="0"/>
              <a:t>6/12/20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C300-EECB-B546-A340-9747F55F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75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6FF1-BD7B-6945-899D-3B2A28A18349}" type="datetimeFigureOut">
              <a:rPr lang="en-US" smtClean="0"/>
              <a:t>6/12/20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C300-EECB-B546-A340-9747F55F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9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6FF1-BD7B-6945-899D-3B2A28A18349}" type="datetimeFigureOut">
              <a:rPr lang="en-US" smtClean="0"/>
              <a:t>6/12/20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C300-EECB-B546-A340-9747F55F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4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6FF1-BD7B-6945-899D-3B2A28A18349}" type="datetimeFigureOut">
              <a:rPr lang="en-US" smtClean="0"/>
              <a:t>6/12/20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C300-EECB-B546-A340-9747F55F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39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6FF1-BD7B-6945-899D-3B2A28A18349}" type="datetimeFigureOut">
              <a:rPr lang="en-US" smtClean="0"/>
              <a:t>6/12/20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C300-EECB-B546-A340-9747F55F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79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6FF1-BD7B-6945-899D-3B2A28A18349}" type="datetimeFigureOut">
              <a:rPr lang="en-US" smtClean="0"/>
              <a:t>6/12/20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C300-EECB-B546-A340-9747F55F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76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6FF1-BD7B-6945-899D-3B2A28A18349}" type="datetimeFigureOut">
              <a:rPr lang="en-US" smtClean="0"/>
              <a:t>6/12/20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C300-EECB-B546-A340-9747F55F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29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6FF1-BD7B-6945-899D-3B2A28A18349}" type="datetimeFigureOut">
              <a:rPr lang="en-US" smtClean="0"/>
              <a:t>6/12/20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C300-EECB-B546-A340-9747F55F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2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6FF1-BD7B-6945-899D-3B2A28A18349}" type="datetimeFigureOut">
              <a:rPr lang="en-US" smtClean="0"/>
              <a:t>6/12/20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C300-EECB-B546-A340-9747F55F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1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56FF1-BD7B-6945-899D-3B2A28A18349}" type="datetimeFigureOut">
              <a:rPr lang="en-US" smtClean="0"/>
              <a:t>6/12/20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CC300-EECB-B546-A340-9747F55F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7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FAE9C51-F589-FD4A-AECD-2A0917DD05CC}"/>
              </a:ext>
            </a:extLst>
          </p:cNvPr>
          <p:cNvSpPr txBox="1"/>
          <p:nvPr/>
        </p:nvSpPr>
        <p:spPr>
          <a:xfrm>
            <a:off x="2492298" y="5166092"/>
            <a:ext cx="27878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</a:t>
            </a:r>
          </a:p>
        </p:txBody>
      </p:sp>
    </p:spTree>
    <p:extLst>
      <p:ext uri="{BB962C8B-B14F-4D97-AF65-F5344CB8AC3E}">
        <p14:creationId xmlns:p14="http://schemas.microsoft.com/office/powerpoint/2010/main" val="789002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2194161BA36A44B0B5F96C447C938B" ma:contentTypeVersion="14" ma:contentTypeDescription="Create a new document." ma:contentTypeScope="" ma:versionID="34d9618cc7503e712979d19da2b97288">
  <xsd:schema xmlns:xsd="http://www.w3.org/2001/XMLSchema" xmlns:xs="http://www.w3.org/2001/XMLSchema" xmlns:p="http://schemas.microsoft.com/office/2006/metadata/properties" xmlns:ns1="http://schemas.microsoft.com/sharepoint/v3" xmlns:ns2="cefb4c3b-6191-4283-a1fa-dcf3b4b03866" xmlns:ns3="65312984-23f8-464b-9b53-066edaaed5a7" targetNamespace="http://schemas.microsoft.com/office/2006/metadata/properties" ma:root="true" ma:fieldsID="cc51631f1a21d186b44952947a277628" ns1:_="" ns2:_="" ns3:_="">
    <xsd:import namespace="http://schemas.microsoft.com/sharepoint/v3"/>
    <xsd:import namespace="cefb4c3b-6191-4283-a1fa-dcf3b4b03866"/>
    <xsd:import namespace="65312984-23f8-464b-9b53-066edaaed5a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fb4c3b-6191-4283-a1fa-dcf3b4b0386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312984-23f8-464b-9b53-066edaaed5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B73321B-DE0F-4BDD-8B7F-0A26F727799C}"/>
</file>

<file path=customXml/itemProps2.xml><?xml version="1.0" encoding="utf-8"?>
<ds:datastoreItem xmlns:ds="http://schemas.openxmlformats.org/officeDocument/2006/customXml" ds:itemID="{10F8060C-7390-4E6E-9AD4-EAC0A59CCA50}"/>
</file>

<file path=customXml/itemProps3.xml><?xml version="1.0" encoding="utf-8"?>
<ds:datastoreItem xmlns:ds="http://schemas.openxmlformats.org/officeDocument/2006/customXml" ds:itemID="{51030B43-8EEA-4FFB-B1C4-41A3DB526AA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1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Panica, Andrew</dc:creator>
  <cp:lastModifiedBy>Panica, Andrew</cp:lastModifiedBy>
  <cp:revision>1</cp:revision>
  <dcterms:created xsi:type="dcterms:W3CDTF">2020-06-12T18:42:13Z</dcterms:created>
  <dcterms:modified xsi:type="dcterms:W3CDTF">2020-06-12T18:48:04Z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0x0101009A2194161BA36A44B0B5F96C447C938B</vt:lpwstr>
  </property>
</Properties>
</file>